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0" r:id="rId2"/>
    <p:sldId id="274" r:id="rId3"/>
    <p:sldId id="275" r:id="rId4"/>
    <p:sldId id="276" r:id="rId5"/>
    <p:sldId id="278" r:id="rId6"/>
    <p:sldId id="279" r:id="rId7"/>
    <p:sldId id="280" r:id="rId8"/>
    <p:sldId id="281" r:id="rId9"/>
    <p:sldId id="283" r:id="rId10"/>
    <p:sldId id="285" r:id="rId11"/>
    <p:sldId id="284" r:id="rId12"/>
    <p:sldId id="286" r:id="rId13"/>
    <p:sldId id="287" r:id="rId14"/>
    <p:sldId id="291" r:id="rId15"/>
    <p:sldId id="290" r:id="rId16"/>
    <p:sldId id="289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983CCE-8631-436D-AFF8-1A1EF41EAB8B}" type="datetimeFigureOut">
              <a:rPr lang="pt-BR" smtClean="0"/>
              <a:t>19/11/2015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827EA-6400-4211-A93D-B75C1C81DD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8237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111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575" algn="l"/>
                <a:tab pos="1327150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defTabSz="4111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575" algn="l"/>
                <a:tab pos="1327150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defTabSz="4111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575" algn="l"/>
                <a:tab pos="1327150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defTabSz="4111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575" algn="l"/>
                <a:tab pos="1327150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defTabSz="4111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575" algn="l"/>
                <a:tab pos="1327150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111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575" algn="l"/>
                <a:tab pos="1327150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111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575" algn="l"/>
                <a:tab pos="1327150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111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575" algn="l"/>
                <a:tab pos="1327150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111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575" algn="l"/>
                <a:tab pos="1327150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3729D19-C0D0-4E84-8D4C-26EA9ED51DAB}" type="slidenum">
              <a:rPr lang="pt-BR" altLang="pt-BR" sz="1300" smtClean="0"/>
              <a:pPr>
                <a:spcBef>
                  <a:spcPct val="0"/>
                </a:spcBef>
              </a:pPr>
              <a:t>1</a:t>
            </a:fld>
            <a:endParaRPr lang="pt-BR" altLang="pt-BR" sz="1300" smtClean="0"/>
          </a:p>
        </p:txBody>
      </p:sp>
      <p:sp>
        <p:nvSpPr>
          <p:cNvPr id="51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513629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BB46E-02F2-450B-9FD7-291E7B6FF860}" type="datetimeFigureOut">
              <a:rPr lang="pt-BR" smtClean="0"/>
              <a:t>19/11/2015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38447-5B2C-4B0B-A761-B6B52B6095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2261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BB46E-02F2-450B-9FD7-291E7B6FF860}" type="datetimeFigureOut">
              <a:rPr lang="pt-BR" smtClean="0"/>
              <a:t>19/11/2015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38447-5B2C-4B0B-A761-B6B52B6095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2616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BB46E-02F2-450B-9FD7-291E7B6FF860}" type="datetimeFigureOut">
              <a:rPr lang="pt-BR" smtClean="0"/>
              <a:t>19/11/2015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38447-5B2C-4B0B-A761-B6B52B6095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0202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1" y="2130425"/>
            <a:ext cx="10361084" cy="1468438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10/02/14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51849-81BF-43B5-B305-64E968DA6D0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99268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BB46E-02F2-450B-9FD7-291E7B6FF860}" type="datetimeFigureOut">
              <a:rPr lang="pt-BR" smtClean="0"/>
              <a:t>19/11/2015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38447-5B2C-4B0B-A761-B6B52B6095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8871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BB46E-02F2-450B-9FD7-291E7B6FF860}" type="datetimeFigureOut">
              <a:rPr lang="pt-BR" smtClean="0"/>
              <a:t>19/11/2015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38447-5B2C-4B0B-A761-B6B52B6095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9001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BB46E-02F2-450B-9FD7-291E7B6FF860}" type="datetimeFigureOut">
              <a:rPr lang="pt-BR" smtClean="0"/>
              <a:t>19/11/2015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38447-5B2C-4B0B-A761-B6B52B6095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2059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BB46E-02F2-450B-9FD7-291E7B6FF860}" type="datetimeFigureOut">
              <a:rPr lang="pt-BR" smtClean="0"/>
              <a:t>19/11/2015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38447-5B2C-4B0B-A761-B6B52B6095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293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BB46E-02F2-450B-9FD7-291E7B6FF860}" type="datetimeFigureOut">
              <a:rPr lang="pt-BR" smtClean="0"/>
              <a:t>19/11/2015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38447-5B2C-4B0B-A761-B6B52B6095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0952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BB46E-02F2-450B-9FD7-291E7B6FF860}" type="datetimeFigureOut">
              <a:rPr lang="pt-BR" smtClean="0"/>
              <a:t>19/11/2015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38447-5B2C-4B0B-A761-B6B52B6095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4876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BB46E-02F2-450B-9FD7-291E7B6FF860}" type="datetimeFigureOut">
              <a:rPr lang="pt-BR" smtClean="0"/>
              <a:t>19/11/2015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38447-5B2C-4B0B-A761-B6B52B6095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3187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BB46E-02F2-450B-9FD7-291E7B6FF860}" type="datetimeFigureOut">
              <a:rPr lang="pt-BR" smtClean="0"/>
              <a:t>19/11/2015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38447-5B2C-4B0B-A761-B6B52B6095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7823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BB46E-02F2-450B-9FD7-291E7B6FF860}" type="datetimeFigureOut">
              <a:rPr lang="pt-BR" smtClean="0"/>
              <a:t>19/11/2015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38447-5B2C-4B0B-A761-B6B52B6095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55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0.emf"/><Relationship Id="rId4" Type="http://schemas.openxmlformats.org/officeDocument/2006/relationships/package" Target="../embeddings/Planilha_do_Microsoft_Excel8.xls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1.emf"/><Relationship Id="rId4" Type="http://schemas.openxmlformats.org/officeDocument/2006/relationships/package" Target="../embeddings/Planilha_do_Microsoft_Excel9.xls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2.emf"/><Relationship Id="rId4" Type="http://schemas.openxmlformats.org/officeDocument/2006/relationships/package" Target="../embeddings/Planilha_do_Microsoft_Excel10.xls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3.emf"/><Relationship Id="rId4" Type="http://schemas.openxmlformats.org/officeDocument/2006/relationships/package" Target="../embeddings/Planilha_do_Microsoft_Excel11.xls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4.emf"/><Relationship Id="rId4" Type="http://schemas.openxmlformats.org/officeDocument/2006/relationships/package" Target="../embeddings/Planilha_do_Microsoft_Excel12.xls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5.emf"/><Relationship Id="rId4" Type="http://schemas.openxmlformats.org/officeDocument/2006/relationships/package" Target="../embeddings/Planilha_do_Microsoft_Excel13.xlsx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6.emf"/><Relationship Id="rId4" Type="http://schemas.openxmlformats.org/officeDocument/2006/relationships/package" Target="../embeddings/Planilha_do_Microsoft_Excel14.xlsx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package" Target="../embeddings/Planilha_do_Microsoft_Excel1.xlsx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package" Target="../embeddings/Planilha_do_Microsoft_Excel2.xls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emf"/><Relationship Id="rId4" Type="http://schemas.openxmlformats.org/officeDocument/2006/relationships/package" Target="../embeddings/Planilha_do_Microsoft_Excel3.xls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emf"/><Relationship Id="rId4" Type="http://schemas.openxmlformats.org/officeDocument/2006/relationships/package" Target="../embeddings/Planilha_do_Microsoft_Excel4.xlsx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7.emf"/><Relationship Id="rId4" Type="http://schemas.openxmlformats.org/officeDocument/2006/relationships/package" Target="../embeddings/Planilha_do_Microsoft_Excel5.xls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8.emf"/><Relationship Id="rId4" Type="http://schemas.openxmlformats.org/officeDocument/2006/relationships/package" Target="../embeddings/Planilha_do_Microsoft_Excel6.xls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9.emf"/><Relationship Id="rId4" Type="http://schemas.openxmlformats.org/officeDocument/2006/relationships/package" Target="../embeddings/Planilha_do_Microsoft_Excel7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836614"/>
            <a:ext cx="7848600" cy="535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70000" contrast="-70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989" y="6165850"/>
            <a:ext cx="922337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0" name="Rectangle 3"/>
          <p:cNvSpPr>
            <a:spLocks noGrp="1" noChangeArrowheads="1"/>
          </p:cNvSpPr>
          <p:nvPr>
            <p:ph type="title"/>
          </p:nvPr>
        </p:nvSpPr>
        <p:spPr>
          <a:xfrm>
            <a:off x="1847851" y="333376"/>
            <a:ext cx="8626475" cy="6264275"/>
          </a:xfrm>
          <a:extLst>
            <a:ext uri="{91240B29-F687-4F45-9708-019B960494DF}">
              <a14:hiddenLine xmlns:a14="http://schemas.microsoft.com/office/drawing/2010/main" w="9525" cap="flat">
                <a:solidFill>
                  <a:srgbClr val="00664D"/>
                </a:solidFill>
                <a:round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t-BR" altLang="pt-BR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QUADRO DE VAGAS </a:t>
            </a:r>
            <a:br>
              <a:rPr lang="pt-BR" altLang="pt-BR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altLang="pt-BR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lang="pt-BR" altLang="pt-BR" sz="6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altLang="pt-BR" sz="6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altLang="pt-BR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CONCURSO  </a:t>
            </a:r>
            <a:r>
              <a:rPr lang="pt-BR" altLang="pt-BR" sz="6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TAE’s</a:t>
            </a:r>
            <a:r>
              <a:rPr lang="pt-BR" altLang="pt-BR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pt-BR" altLang="pt-BR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altLang="pt-BR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lang="pt-BR" altLang="pt-BR" sz="60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2618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8073724"/>
              </p:ext>
            </p:extLst>
          </p:nvPr>
        </p:nvGraphicFramePr>
        <p:xfrm>
          <a:off x="557213" y="290945"/>
          <a:ext cx="11077575" cy="6047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Planilha" r:id="rId4" imgW="11077560" imgH="5819865" progId="Excel.Sheet.12">
                  <p:embed/>
                </p:oleObj>
              </mc:Choice>
              <mc:Fallback>
                <p:oleObj name="Planilha" r:id="rId4" imgW="11077560" imgH="581986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7213" y="290945"/>
                        <a:ext cx="11077575" cy="60479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50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7431281"/>
              </p:ext>
            </p:extLst>
          </p:nvPr>
        </p:nvGraphicFramePr>
        <p:xfrm>
          <a:off x="557213" y="0"/>
          <a:ext cx="11077575" cy="6754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Planilha" r:id="rId4" imgW="11077560" imgH="6838860" progId="Excel.Sheet.12">
                  <p:embed/>
                </p:oleObj>
              </mc:Choice>
              <mc:Fallback>
                <p:oleObj name="Planilha" r:id="rId4" imgW="11077560" imgH="68388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7213" y="0"/>
                        <a:ext cx="11077575" cy="67540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847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9056171"/>
              </p:ext>
            </p:extLst>
          </p:nvPr>
        </p:nvGraphicFramePr>
        <p:xfrm>
          <a:off x="665018" y="270164"/>
          <a:ext cx="11035146" cy="6244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name="Planilha" r:id="rId4" imgW="11077560" imgH="8677365" progId="Excel.Sheet.12">
                  <p:embed/>
                </p:oleObj>
              </mc:Choice>
              <mc:Fallback>
                <p:oleObj name="Planilha" r:id="rId4" imgW="11077560" imgH="867736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5018" y="270164"/>
                        <a:ext cx="11035146" cy="62449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505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5843305"/>
              </p:ext>
            </p:extLst>
          </p:nvPr>
        </p:nvGraphicFramePr>
        <p:xfrm>
          <a:off x="561109" y="280555"/>
          <a:ext cx="11326091" cy="6286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name="Planilha" r:id="rId4" imgW="11077560" imgH="7915275" progId="Excel.Sheet.12">
                  <p:embed/>
                </p:oleObj>
              </mc:Choice>
              <mc:Fallback>
                <p:oleObj name="Planilha" r:id="rId4" imgW="11077560" imgH="791527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1109" y="280555"/>
                        <a:ext cx="11326091" cy="62864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713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9209359"/>
              </p:ext>
            </p:extLst>
          </p:nvPr>
        </p:nvGraphicFramePr>
        <p:xfrm>
          <a:off x="446809" y="290946"/>
          <a:ext cx="11242963" cy="6224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Planilha" r:id="rId4" imgW="11144250" imgH="7343775" progId="Excel.Sheet.12">
                  <p:embed/>
                </p:oleObj>
              </mc:Choice>
              <mc:Fallback>
                <p:oleObj name="Planilha" r:id="rId4" imgW="11144250" imgH="734377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6809" y="290946"/>
                        <a:ext cx="11242963" cy="62241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587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2850660"/>
              </p:ext>
            </p:extLst>
          </p:nvPr>
        </p:nvGraphicFramePr>
        <p:xfrm>
          <a:off x="394856" y="207818"/>
          <a:ext cx="11263744" cy="62345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name="Planilha" r:id="rId4" imgW="11144250" imgH="7153185" progId="Excel.Sheet.12">
                  <p:embed/>
                </p:oleObj>
              </mc:Choice>
              <mc:Fallback>
                <p:oleObj name="Planilha" r:id="rId4" imgW="11144250" imgH="715318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4856" y="207818"/>
                        <a:ext cx="11263744" cy="62345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947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8681090"/>
              </p:ext>
            </p:extLst>
          </p:nvPr>
        </p:nvGraphicFramePr>
        <p:xfrm>
          <a:off x="779319" y="623455"/>
          <a:ext cx="10723418" cy="5444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" name="Planilha" r:id="rId4" imgW="10239480" imgH="4248240" progId="Excel.Sheet.12">
                  <p:embed/>
                </p:oleObj>
              </mc:Choice>
              <mc:Fallback>
                <p:oleObj name="Planilha" r:id="rId4" imgW="10239480" imgH="424824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79319" y="623455"/>
                        <a:ext cx="10723418" cy="54448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810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7737707"/>
              </p:ext>
            </p:extLst>
          </p:nvPr>
        </p:nvGraphicFramePr>
        <p:xfrm>
          <a:off x="218210" y="218210"/>
          <a:ext cx="11357264" cy="6431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Planilha" r:id="rId4" imgW="7058070" imgH="5114925" progId="Excel.Sheet.12">
                  <p:embed/>
                </p:oleObj>
              </mc:Choice>
              <mc:Fallback>
                <p:oleObj name="Planilha" r:id="rId4" imgW="7058070" imgH="51149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8210" y="218210"/>
                        <a:ext cx="11357264" cy="64319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491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5985929"/>
              </p:ext>
            </p:extLst>
          </p:nvPr>
        </p:nvGraphicFramePr>
        <p:xfrm>
          <a:off x="270164" y="145473"/>
          <a:ext cx="11565081" cy="65358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Planilha" r:id="rId4" imgW="7058070" imgH="5534115" progId="Excel.Sheet.12">
                  <p:embed/>
                </p:oleObj>
              </mc:Choice>
              <mc:Fallback>
                <p:oleObj name="Planilha" r:id="rId4" imgW="7058070" imgH="553411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0164" y="145473"/>
                        <a:ext cx="11565081" cy="65358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340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0652940"/>
              </p:ext>
            </p:extLst>
          </p:nvPr>
        </p:nvGraphicFramePr>
        <p:xfrm>
          <a:off x="571500" y="280555"/>
          <a:ext cx="11066318" cy="6151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Planilha" r:id="rId4" imgW="7058070" imgH="4705440" progId="Excel.Sheet.12">
                  <p:embed/>
                </p:oleObj>
              </mc:Choice>
              <mc:Fallback>
                <p:oleObj name="Planilha" r:id="rId4" imgW="7058070" imgH="470544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1500" y="280555"/>
                        <a:ext cx="11066318" cy="6151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46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0265878"/>
              </p:ext>
            </p:extLst>
          </p:nvPr>
        </p:nvGraphicFramePr>
        <p:xfrm>
          <a:off x="446810" y="280554"/>
          <a:ext cx="11035146" cy="6234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Planilha" r:id="rId4" imgW="7058070" imgH="4724310" progId="Excel.Sheet.12">
                  <p:embed/>
                </p:oleObj>
              </mc:Choice>
              <mc:Fallback>
                <p:oleObj name="Planilha" r:id="rId4" imgW="7058070" imgH="47243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6810" y="280554"/>
                        <a:ext cx="11035146" cy="62345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681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717" y="93518"/>
            <a:ext cx="11097491" cy="649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22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3440693"/>
              </p:ext>
            </p:extLst>
          </p:nvPr>
        </p:nvGraphicFramePr>
        <p:xfrm>
          <a:off x="557213" y="633845"/>
          <a:ext cx="11077575" cy="5351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Planilha" r:id="rId4" imgW="11077560" imgH="4676865" progId="Excel.Sheet.12">
                  <p:embed/>
                </p:oleObj>
              </mc:Choice>
              <mc:Fallback>
                <p:oleObj name="Planilha" r:id="rId4" imgW="11077560" imgH="467686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7213" y="633845"/>
                        <a:ext cx="11077575" cy="53513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424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9479373"/>
              </p:ext>
            </p:extLst>
          </p:nvPr>
        </p:nvGraphicFramePr>
        <p:xfrm>
          <a:off x="557213" y="42863"/>
          <a:ext cx="11077575" cy="677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Planilha" r:id="rId4" imgW="11077560" imgH="6772275" progId="Excel.Sheet.12">
                  <p:embed/>
                </p:oleObj>
              </mc:Choice>
              <mc:Fallback>
                <p:oleObj name="Planilha" r:id="rId4" imgW="11077560" imgH="677227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7213" y="42863"/>
                        <a:ext cx="11077575" cy="6772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786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2060166"/>
              </p:ext>
            </p:extLst>
          </p:nvPr>
        </p:nvGraphicFramePr>
        <p:xfrm>
          <a:off x="557213" y="301337"/>
          <a:ext cx="11077575" cy="6037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Planilha" r:id="rId4" imgW="11077560" imgH="5819865" progId="Excel.Sheet.12">
                  <p:embed/>
                </p:oleObj>
              </mc:Choice>
              <mc:Fallback>
                <p:oleObj name="Planilha" r:id="rId4" imgW="11077560" imgH="581986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7213" y="301337"/>
                        <a:ext cx="11077575" cy="60375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032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</TotalTime>
  <Words>4</Words>
  <Application>Microsoft Office PowerPoint</Application>
  <PresentationFormat>Widescreen</PresentationFormat>
  <Paragraphs>2</Paragraphs>
  <Slides>16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Tema do Office</vt:lpstr>
      <vt:lpstr>Planilha</vt:lpstr>
      <vt:lpstr>QUADRO DE VAGAS   PARA  CONCURSO  TAE’s   2015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Campus Osasco - Conforme Ata do CONSU de 13/03/2013, houve negociação de 04 vagas nível E para a Pró-Reitoria de Assuntos Estudantis - Para quitar este débito, a Reitoria destinará:</dc:title>
  <dc:creator>Marta Arão</dc:creator>
  <cp:lastModifiedBy>Microsoft</cp:lastModifiedBy>
  <cp:revision>41</cp:revision>
  <dcterms:created xsi:type="dcterms:W3CDTF">2015-09-25T18:20:38Z</dcterms:created>
  <dcterms:modified xsi:type="dcterms:W3CDTF">2015-11-19T09:15:44Z</dcterms:modified>
</cp:coreProperties>
</file>